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256" r:id="rId2"/>
    <p:sldId id="257" r:id="rId3"/>
    <p:sldId id="258" r:id="rId4"/>
    <p:sldId id="263" r:id="rId5"/>
    <p:sldId id="262" r:id="rId6"/>
    <p:sldId id="259" r:id="rId7"/>
    <p:sldId id="260" r:id="rId8"/>
    <p:sldId id="265" r:id="rId9"/>
    <p:sldId id="264" r:id="rId10"/>
    <p:sldId id="261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1950" y="9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394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06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2063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9101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0907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037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3852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3077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444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721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980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479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6398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788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531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182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782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29AC63B-F639-4A50-8769-F427A7E94E24}" type="datetimeFigureOut">
              <a:rPr lang="ko-KR" altLang="en-US" smtClean="0"/>
              <a:t>2024-04-16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5FA04C9-0FEA-4D1E-ACD0-8BE13B14D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9057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3200" b="1" dirty="0" smtClean="0"/>
              <a:t>프로젝트</a:t>
            </a:r>
            <a:r>
              <a:rPr lang="en-US" altLang="ko-KR" sz="3200" b="1" dirty="0" smtClean="0"/>
              <a:t>: </a:t>
            </a:r>
            <a:r>
              <a:rPr lang="en-US" altLang="ko-KR" sz="8800" b="1" dirty="0" smtClean="0"/>
              <a:t>TAP KOREA</a:t>
            </a:r>
            <a:endParaRPr lang="ko-KR" altLang="en-US" sz="8800" b="1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ko-KR" altLang="en-US" sz="2000" b="1" dirty="0" smtClean="0"/>
              <a:t>고현우</a:t>
            </a:r>
            <a:endParaRPr lang="en-US" altLang="ko-KR" sz="2000" b="1" dirty="0" smtClean="0"/>
          </a:p>
          <a:p>
            <a:r>
              <a:rPr lang="en-US" altLang="ko-KR" sz="2000" b="1" dirty="0" smtClean="0"/>
              <a:t>2024-04-14</a:t>
            </a:r>
          </a:p>
        </p:txBody>
      </p:sp>
    </p:spTree>
    <p:extLst>
      <p:ext uri="{BB962C8B-B14F-4D97-AF65-F5344CB8AC3E}">
        <p14:creationId xmlns:p14="http://schemas.microsoft.com/office/powerpoint/2010/main" val="174955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219" y="1300162"/>
            <a:ext cx="10413162" cy="4351338"/>
          </a:xfrm>
        </p:spPr>
      </p:pic>
      <p:sp>
        <p:nvSpPr>
          <p:cNvPr id="7" name="직사각형 6"/>
          <p:cNvSpPr/>
          <p:nvPr/>
        </p:nvSpPr>
        <p:spPr>
          <a:xfrm>
            <a:off x="1460499" y="2434194"/>
            <a:ext cx="10160001" cy="30522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460498" y="5651500"/>
            <a:ext cx="5092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클릭 드래그와 화살표로 슬라이드 하는 방식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9639300" y="1752600"/>
            <a:ext cx="901700" cy="4910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44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000" b="1" dirty="0" smtClean="0"/>
              <a:t>3.</a:t>
            </a:r>
            <a:r>
              <a:rPr lang="ko-KR" altLang="en-US" sz="6000" b="1" dirty="0" smtClean="0"/>
              <a:t>사이트 </a:t>
            </a:r>
            <a:r>
              <a:rPr lang="ko-KR" altLang="en-US" sz="6000" b="1" dirty="0" err="1" smtClean="0"/>
              <a:t>구현및</a:t>
            </a:r>
            <a:r>
              <a:rPr lang="ko-KR" altLang="en-US" sz="6000" b="1" dirty="0" smtClean="0"/>
              <a:t> </a:t>
            </a:r>
            <a:r>
              <a:rPr lang="ko-KR" altLang="en-US" sz="6000" b="1" dirty="0" err="1" smtClean="0"/>
              <a:t>구현내용</a:t>
            </a:r>
            <a:r>
              <a:rPr lang="ko-KR" altLang="en-US" sz="6000" b="1" dirty="0" smtClean="0"/>
              <a:t> </a:t>
            </a:r>
            <a:endParaRPr lang="ko-KR" altLang="en-US" sz="60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3200" b="1" dirty="0">
                <a:latin typeface="+mn-ea"/>
              </a:rPr>
              <a:t>https://kohyunwooo.github.io/KO-PJ-LIVE/first_pj/</a:t>
            </a:r>
            <a:endParaRPr lang="ko-KR" altLang="en-US" sz="3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3310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000" b="1" dirty="0" smtClean="0">
                <a:latin typeface="+mj-ea"/>
              </a:rPr>
              <a:t>4.</a:t>
            </a:r>
            <a:r>
              <a:rPr lang="ko-KR" altLang="en-US" sz="6000" b="1" dirty="0" err="1" smtClean="0">
                <a:latin typeface="+mj-ea"/>
              </a:rPr>
              <a:t>향후계획</a:t>
            </a:r>
            <a:endParaRPr lang="ko-KR" altLang="en-US" sz="6000" b="1" dirty="0">
              <a:latin typeface="+mj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141413" y="2971799"/>
            <a:ext cx="9905998" cy="3124201"/>
          </a:xfrm>
        </p:spPr>
        <p:txBody>
          <a:bodyPr>
            <a:noAutofit/>
          </a:bodyPr>
          <a:lstStyle/>
          <a:p>
            <a:r>
              <a:rPr lang="ko-KR" altLang="en-US" sz="3200" b="1" dirty="0" err="1" smtClean="0"/>
              <a:t>미구현된</a:t>
            </a:r>
            <a:r>
              <a:rPr lang="ko-KR" altLang="en-US" sz="3200" b="1" dirty="0" smtClean="0"/>
              <a:t> 섹터 추가</a:t>
            </a:r>
            <a:endParaRPr lang="en-US" altLang="ko-KR" sz="3200" b="1" dirty="0" smtClean="0"/>
          </a:p>
          <a:p>
            <a:r>
              <a:rPr lang="ko-KR" altLang="en-US" sz="3200" b="1" dirty="0" smtClean="0"/>
              <a:t>미완성된 효과 구현</a:t>
            </a:r>
            <a:endParaRPr lang="en-US" altLang="ko-KR" sz="3200" b="1" dirty="0" smtClean="0"/>
          </a:p>
          <a:p>
            <a:r>
              <a:rPr lang="ko-KR" altLang="en-US" sz="3200" b="1" dirty="0" smtClean="0"/>
              <a:t>서브페이지 구현</a:t>
            </a:r>
            <a:endParaRPr lang="en-US" altLang="ko-KR" sz="3200" b="1" dirty="0" smtClean="0"/>
          </a:p>
          <a:p>
            <a:r>
              <a:rPr lang="ko-KR" altLang="en-US" sz="3200" b="1" dirty="0" err="1" smtClean="0"/>
              <a:t>미디어쿼리</a:t>
            </a:r>
            <a:r>
              <a:rPr lang="en-US" altLang="ko-KR" sz="3200" b="1" dirty="0" smtClean="0"/>
              <a:t>(!important)</a:t>
            </a:r>
          </a:p>
          <a:p>
            <a:r>
              <a:rPr lang="ko-KR" altLang="en-US" sz="3200" b="1" dirty="0" smtClean="0"/>
              <a:t>정보 배열 객체에 담기</a:t>
            </a:r>
            <a:endParaRPr lang="en-US" altLang="ko-KR" sz="3200" b="1" dirty="0" smtClean="0"/>
          </a:p>
          <a:p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111578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968" y="660400"/>
            <a:ext cx="7135732" cy="5393112"/>
          </a:xfrm>
        </p:spPr>
      </p:pic>
      <p:sp>
        <p:nvSpPr>
          <p:cNvPr id="7" name="TextBox 6"/>
          <p:cNvSpPr txBox="1"/>
          <p:nvPr/>
        </p:nvSpPr>
        <p:spPr>
          <a:xfrm>
            <a:off x="4267200" y="4864100"/>
            <a:ext cx="711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dirty="0" smtClean="0"/>
              <a:t>감사합니다</a:t>
            </a:r>
            <a:r>
              <a:rPr lang="en-US" altLang="ko-KR" sz="5400" b="1" dirty="0" smtClean="0"/>
              <a:t>~</a:t>
            </a:r>
            <a:endParaRPr lang="ko-KR" alt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301323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6000" b="1" dirty="0" smtClean="0"/>
              <a:t>목차</a:t>
            </a:r>
            <a:endParaRPr lang="ko-KR" altLang="en-US" sz="60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3200" b="1" dirty="0" smtClean="0">
                <a:latin typeface="+mn-ea"/>
              </a:rPr>
              <a:t>1.</a:t>
            </a:r>
            <a:r>
              <a:rPr lang="ko-KR" altLang="en-US" sz="3200" b="1" dirty="0" smtClean="0">
                <a:latin typeface="+mn-ea"/>
              </a:rPr>
              <a:t>기획의도</a:t>
            </a:r>
            <a:endParaRPr lang="en-US" altLang="ko-KR" sz="3200" b="1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3200" b="1" dirty="0" smtClean="0">
                <a:latin typeface="+mn-ea"/>
              </a:rPr>
              <a:t>2.</a:t>
            </a:r>
            <a:r>
              <a:rPr lang="ko-KR" altLang="en-US" sz="3200" b="1" dirty="0" smtClean="0">
                <a:latin typeface="+mn-ea"/>
              </a:rPr>
              <a:t>사이트 설계</a:t>
            </a:r>
            <a:endParaRPr lang="en-US" altLang="ko-KR" sz="3200" b="1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3200" b="1" dirty="0" smtClean="0">
                <a:latin typeface="+mn-ea"/>
              </a:rPr>
              <a:t>3.</a:t>
            </a:r>
            <a:r>
              <a:rPr lang="ko-KR" altLang="en-US" sz="3200" b="1" dirty="0" smtClean="0">
                <a:latin typeface="+mn-ea"/>
              </a:rPr>
              <a:t>사이트 구현</a:t>
            </a:r>
            <a:endParaRPr lang="en-US" altLang="ko-KR" sz="3200" b="1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3200" b="1" dirty="0" smtClean="0">
                <a:latin typeface="+mn-ea"/>
              </a:rPr>
              <a:t>4.</a:t>
            </a:r>
            <a:r>
              <a:rPr lang="ko-KR" altLang="en-US" sz="3200" b="1" dirty="0" err="1" smtClean="0">
                <a:latin typeface="+mn-ea"/>
              </a:rPr>
              <a:t>구현내용</a:t>
            </a:r>
            <a:endParaRPr lang="en-US" altLang="ko-KR" sz="3200" b="1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3200" b="1" dirty="0" smtClean="0">
                <a:latin typeface="+mn-ea"/>
              </a:rPr>
              <a:t>5.</a:t>
            </a:r>
            <a:r>
              <a:rPr lang="ko-KR" altLang="en-US" sz="3200" b="1" dirty="0" err="1" smtClean="0">
                <a:latin typeface="+mn-ea"/>
              </a:rPr>
              <a:t>향후계획</a:t>
            </a:r>
            <a:r>
              <a:rPr lang="ko-KR" altLang="en-US" sz="3200" b="1" dirty="0" smtClean="0">
                <a:latin typeface="+mn-ea"/>
              </a:rPr>
              <a:t> 및 보완</a:t>
            </a:r>
            <a:endParaRPr lang="en-US" altLang="ko-KR" sz="3200" b="1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8525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6000" b="1" dirty="0" smtClean="0"/>
              <a:t>1.</a:t>
            </a:r>
            <a:r>
              <a:rPr lang="ko-KR" altLang="en-US" sz="6000" b="1" dirty="0" smtClean="0"/>
              <a:t>기획의도</a:t>
            </a:r>
            <a:r>
              <a:rPr lang="en-US" altLang="ko-KR" b="1" dirty="0" smtClean="0"/>
              <a:t>	</a:t>
            </a:r>
            <a:endParaRPr lang="ko-KR" altLang="en-US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ko-KR" altLang="en-US" sz="3200" b="1" dirty="0" smtClean="0"/>
              <a:t>원본 사이트에 세부 디테일</a:t>
            </a:r>
            <a:r>
              <a:rPr lang="en-US" altLang="ko-KR" sz="3200" b="1" dirty="0" smtClean="0"/>
              <a:t>, </a:t>
            </a:r>
            <a:r>
              <a:rPr lang="ko-KR" altLang="en-US" sz="3200" b="1" dirty="0" smtClean="0"/>
              <a:t>개선점 추가</a:t>
            </a:r>
            <a:r>
              <a:rPr lang="en-US" altLang="ko-KR" sz="3200" b="1" dirty="0" smtClean="0"/>
              <a:t>.</a:t>
            </a:r>
          </a:p>
          <a:p>
            <a:endParaRPr lang="en-US" altLang="ko-KR" sz="3200" b="1" dirty="0" smtClean="0"/>
          </a:p>
          <a:p>
            <a:r>
              <a:rPr lang="ko-KR" altLang="en-US" sz="3200" b="1" dirty="0" smtClean="0"/>
              <a:t>배운내용으로 충분히 만들 수 있는 사이트</a:t>
            </a:r>
            <a:r>
              <a:rPr lang="en-US" altLang="ko-KR" sz="3200" b="1" dirty="0" smtClean="0"/>
              <a:t>.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09838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6000" b="1" dirty="0" smtClean="0"/>
              <a:t>2.</a:t>
            </a:r>
            <a:r>
              <a:rPr lang="ko-KR" altLang="en-US" sz="6000" b="1" dirty="0" smtClean="0"/>
              <a:t>사이트 설계</a:t>
            </a:r>
            <a:endParaRPr lang="ko-KR" altLang="en-US" sz="6000" b="1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3293428"/>
            <a:ext cx="10515600" cy="679132"/>
          </a:xfrm>
        </p:spPr>
      </p:pic>
      <p:sp>
        <p:nvSpPr>
          <p:cNvPr id="8" name="직사각형 7"/>
          <p:cNvSpPr/>
          <p:nvPr/>
        </p:nvSpPr>
        <p:spPr>
          <a:xfrm>
            <a:off x="838200" y="3048000"/>
            <a:ext cx="10871199" cy="1143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838200" y="4355068"/>
            <a:ext cx="303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내비게이션 바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스티키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024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내용 개체 틀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44243"/>
            <a:ext cx="11391900" cy="5879882"/>
          </a:xfrm>
        </p:spPr>
      </p:pic>
      <p:sp>
        <p:nvSpPr>
          <p:cNvPr id="8" name="직사각형 7"/>
          <p:cNvSpPr/>
          <p:nvPr/>
        </p:nvSpPr>
        <p:spPr>
          <a:xfrm>
            <a:off x="1194161" y="2645312"/>
            <a:ext cx="9803678" cy="2066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194161" y="4919547"/>
            <a:ext cx="303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rgbClr val="FF0000"/>
                </a:solidFill>
              </a:rPr>
              <a:t>애니매이션</a:t>
            </a:r>
            <a:r>
              <a:rPr lang="ko-KR" altLang="en-US" b="1" dirty="0" smtClean="0">
                <a:solidFill>
                  <a:srgbClr val="FF0000"/>
                </a:solidFill>
              </a:rPr>
              <a:t> 추가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365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722" y="1930400"/>
            <a:ext cx="6416485" cy="3124200"/>
          </a:xfrm>
        </p:spPr>
      </p:pic>
      <p:sp>
        <p:nvSpPr>
          <p:cNvPr id="8" name="직사각형 7"/>
          <p:cNvSpPr/>
          <p:nvPr/>
        </p:nvSpPr>
        <p:spPr>
          <a:xfrm>
            <a:off x="2832822" y="3768726"/>
            <a:ext cx="1676400" cy="10858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753322" y="4126985"/>
            <a:ext cx="303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디자인</a:t>
            </a:r>
            <a:r>
              <a:rPr lang="en-US" altLang="ko-KR" b="1" dirty="0" smtClean="0">
                <a:solidFill>
                  <a:srgbClr val="FF0000"/>
                </a:solidFill>
              </a:rPr>
              <a:t>…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070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093" y="1444348"/>
            <a:ext cx="5235613" cy="4351338"/>
          </a:xfrm>
        </p:spPr>
      </p:pic>
      <p:sp>
        <p:nvSpPr>
          <p:cNvPr id="7" name="직사각형 6"/>
          <p:cNvSpPr/>
          <p:nvPr/>
        </p:nvSpPr>
        <p:spPr>
          <a:xfrm>
            <a:off x="3587751" y="2618860"/>
            <a:ext cx="1676400" cy="10858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749300" y="2977119"/>
            <a:ext cx="303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마우스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호버시</a:t>
            </a:r>
            <a:r>
              <a:rPr lang="ko-KR" altLang="en-US" b="1" dirty="0" smtClean="0">
                <a:solidFill>
                  <a:srgbClr val="FF0000"/>
                </a:solidFill>
              </a:rPr>
              <a:t> 반응 느림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630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1" y="1170782"/>
            <a:ext cx="8381217" cy="4351338"/>
          </a:xfrm>
        </p:spPr>
      </p:pic>
      <p:sp>
        <p:nvSpPr>
          <p:cNvPr id="7" name="직사각형 6"/>
          <p:cNvSpPr/>
          <p:nvPr/>
        </p:nvSpPr>
        <p:spPr>
          <a:xfrm>
            <a:off x="2559050" y="4609863"/>
            <a:ext cx="2914649" cy="10416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498724" y="5771119"/>
            <a:ext cx="303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rgbClr val="FF0000"/>
                </a:solidFill>
              </a:rPr>
              <a:t>애니매이션</a:t>
            </a:r>
            <a:r>
              <a:rPr lang="ko-KR" altLang="en-US" b="1" dirty="0" smtClean="0">
                <a:solidFill>
                  <a:srgbClr val="FF0000"/>
                </a:solidFill>
              </a:rPr>
              <a:t> 추가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17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507" y="2064207"/>
            <a:ext cx="4858428" cy="2314898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26" y="1177228"/>
            <a:ext cx="6820852" cy="3696216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557169" y="1575663"/>
            <a:ext cx="2914649" cy="10416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496843" y="1177228"/>
            <a:ext cx="303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Z-index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신경안씀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88507" y="1575663"/>
            <a:ext cx="5476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 smtClean="0">
                <a:solidFill>
                  <a:srgbClr val="FF0000"/>
                </a:solidFill>
              </a:rPr>
              <a:t>스티키</a:t>
            </a:r>
            <a:r>
              <a:rPr lang="en-US" altLang="ko-KR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 smtClean="0">
                <a:solidFill>
                  <a:srgbClr val="FF0000"/>
                </a:solidFill>
              </a:rPr>
              <a:t>끝나는 시점 부자연스러움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042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그물">
  <a:themeElements>
    <a:clrScheme name="그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그물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그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73</TotalTime>
  <Words>103</Words>
  <Application>Microsoft Office PowerPoint</Application>
  <PresentationFormat>와이드스크린</PresentationFormat>
  <Paragraphs>33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Century Gothic</vt:lpstr>
      <vt:lpstr>그물</vt:lpstr>
      <vt:lpstr>프로젝트: TAP KOREA</vt:lpstr>
      <vt:lpstr>목차</vt:lpstr>
      <vt:lpstr>1.기획의도 </vt:lpstr>
      <vt:lpstr>2.사이트 설계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3.사이트 구현및 구현내용 </vt:lpstr>
      <vt:lpstr>4.향후계획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프로젝트: TAP KOREA</dc:title>
  <dc:creator>user</dc:creator>
  <cp:lastModifiedBy>user</cp:lastModifiedBy>
  <cp:revision>8</cp:revision>
  <dcterms:created xsi:type="dcterms:W3CDTF">2024-04-16T03:02:35Z</dcterms:created>
  <dcterms:modified xsi:type="dcterms:W3CDTF">2024-04-16T04:15:45Z</dcterms:modified>
</cp:coreProperties>
</file>

<file path=docProps/thumbnail.jpeg>
</file>